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1.xml" ContentType="application/vnd.openxmlformats-officedocument.presentationml.slide+xml"/>
  <Override PartName="/ppt/slides/slide75.xml" ContentType="application/vnd.openxmlformats-officedocument.presentationml.slide+xml"/>
  <Override PartName="/ppt/slides/slide42.xml" ContentType="application/vnd.openxmlformats-officedocument.presentationml.slide+xml"/>
  <Override PartName="/ppt/slides/slide76.xml" ContentType="application/vnd.openxmlformats-officedocument.presentationml.slide+xml"/>
  <Override PartName="/ppt/slides/slide43.xml" ContentType="application/vnd.openxmlformats-officedocument.presentationml.slide+xml"/>
  <Override PartName="/ppt/slides/slide77.xml" ContentType="application/vnd.openxmlformats-officedocument.presentationml.slide+xml"/>
  <Override PartName="/ppt/slides/slide44.xml" ContentType="application/vnd.openxmlformats-officedocument.presentationml.slide+xml"/>
  <Override PartName="/ppt/slides/slide10.xml" ContentType="application/vnd.openxmlformats-officedocument.presentationml.slide+xml"/>
  <Override PartName="/ppt/slides/slide78.xml" ContentType="application/vnd.openxmlformats-officedocument.presentationml.slide+xml"/>
  <Override PartName="/ppt/slides/slide14.xml" ContentType="application/vnd.openxmlformats-officedocument.presentationml.slide+xml"/>
  <Override PartName="/ppt/slides/slide48.xml" ContentType="application/vnd.openxmlformats-officedocument.presentationml.slide+xml"/>
  <Override PartName="/ppt/slides/slide45.xml" ContentType="application/vnd.openxmlformats-officedocument.presentationml.slide+xml"/>
  <Override PartName="/ppt/slides/slide11.xml" ContentType="application/vnd.openxmlformats-officedocument.presentationml.slide+xml"/>
  <Override PartName="/ppt/slides/slide79.xml" ContentType="application/vnd.openxmlformats-officedocument.presentationml.slide+xml"/>
  <Override PartName="/ppt/slides/slide15.xml" ContentType="application/vnd.openxmlformats-officedocument.presentationml.slide+xml"/>
  <Override PartName="/ppt/slides/slide49.xml" ContentType="application/vnd.openxmlformats-officedocument.presentationml.slide+xml"/>
  <Override PartName="/ppt/slides/slide46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47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54.xml" ContentType="application/vnd.openxmlformats-officedocument.presentationml.slide+xml"/>
  <Override PartName="/ppt/slides/slide88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slides/slide55.xml" ContentType="application/vnd.openxmlformats-officedocument.presentationml.slide+xml"/>
  <Override PartName="/ppt/slides/slide89.xml" ContentType="application/vnd.openxmlformats-officedocument.presentationml.slide+xml"/>
  <Override PartName="/ppt/slides/slide22.xml" ContentType="application/vnd.openxmlformats-officedocument.presentationml.slide+xml"/>
  <Override PartName="/ppt/slides/slide2.xml" ContentType="application/vnd.openxmlformats-officedocument.presentationml.slide+xml"/>
  <Override PartName="/ppt/slides/slide56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4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9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27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s/slide9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64.xml" ContentType="application/vnd.openxmlformats-officedocument.presentationml.slide+xml"/>
  <Override PartName="/ppt/slides/slide67.xml" ContentType="application/vnd.openxmlformats-officedocument.presentationml.slide+xml"/>
  <Override PartName="/ppt/slides/slide33.xml" ContentType="application/vnd.openxmlformats-officedocument.presentationml.slide+xml"/>
  <Override PartName="/ppt/slides/slide31.xml" ContentType="application/vnd.openxmlformats-officedocument.presentationml.slide+xml"/>
  <Override PartName="/ppt/slides/slide65.xml" ContentType="application/vnd.openxmlformats-officedocument.presentationml.slide+xml"/>
  <Override PartName="/ppt/slides/slide68.xml" ContentType="application/vnd.openxmlformats-officedocument.presentationml.slide+xml"/>
  <Override PartName="/ppt/slides/slide34.xml" ContentType="application/vnd.openxmlformats-officedocument.presentationml.slide+xml"/>
  <Override PartName="/ppt/slides/slide32.xml" ContentType="application/vnd.openxmlformats-officedocument.presentationml.slide+xml"/>
  <Override PartName="/ppt/slides/slide66.xml" ContentType="application/vnd.openxmlformats-officedocument.presentationml.slide+xml"/>
  <Override PartName="/ppt/slides/slide35.xml" ContentType="application/vnd.openxmlformats-officedocument.presentationml.slide+xml"/>
  <Override PartName="/ppt/slides/slide69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71.xml" ContentType="application/vnd.openxmlformats-officedocument.presentationml.slide+xml"/>
  <Override PartName="/ppt/slides/slide40.xml" ContentType="application/vnd.openxmlformats-officedocument.presentationml.slide+xml"/>
  <Override PartName="/ppt/slides/slide74.xml" ContentType="application/vnd.openxmlformats-officedocument.presentationml.slide+xml"/>
  <Override PartName="/ppt/slides/slide81.xml" ContentType="application/vnd.openxmlformats-officedocument.presentationml.slide+xml"/>
  <Override PartName="/ppt/slides/slide84.xml" ContentType="application/vnd.openxmlformats-officedocument.presentationml.slide+xml"/>
  <Override PartName="/ppt/slides/slide50.xml" ContentType="application/vnd.openxmlformats-officedocument.presentationml.slide+xml"/>
  <Override PartName="/ppt/slides/slide87.xml" ContentType="application/vnd.openxmlformats-officedocument.presentationml.slide+xml"/>
  <Override PartName="/ppt/slides/slide53.xml" ContentType="application/vnd.openxmlformats-officedocument.presentationml.slide+xml"/>
  <Override PartName="/ppt/slides/slide51.xml" ContentType="application/vnd.openxmlformats-officedocument.presentationml.slide+xml"/>
  <Override PartName="/ppt/slides/slide85.xml" ContentType="application/vnd.openxmlformats-officedocument.presentationml.slide+xml"/>
  <Override PartName="/ppt/slides/slide52.xml" ContentType="application/vnd.openxmlformats-officedocument.presentationml.slide+xml"/>
  <Override PartName="/ppt/slides/slide86.xml" ContentType="application/vnd.openxmlformats-officedocument.presentationml.slide+xml"/>
  <Override PartName="/ppt/slides/slide60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82.xml" ContentType="application/vnd.openxmlformats-officedocument.presentationml.slide+xml"/>
  <Override PartName="/ppt/slides/_rels/slide90.xml.rels" ContentType="application/vnd.openxmlformats-package.relationships+xml"/>
  <Override PartName="/ppt/slides/_rels/slide3.xml.rels" ContentType="application/vnd.openxmlformats-package.relationships+xml"/>
  <Override PartName="/ppt/slides/_rels/slide83.xml.rels" ContentType="application/vnd.openxmlformats-package.relationships+xml"/>
  <Override PartName="/ppt/slides/_rels/slide70.xml.rels" ContentType="application/vnd.openxmlformats-package.relationships+xml"/>
  <Override PartName="/ppt/slides/_rels/slide80.xml.rels" ContentType="application/vnd.openxmlformats-package.relationships+xml"/>
  <Override PartName="/ppt/slides/_rels/slide82.xml.rels" ContentType="application/vnd.openxmlformats-package.relationships+xml"/>
  <Override PartName="/ppt/slides/_rels/slide73.xml.rels" ContentType="application/vnd.openxmlformats-package.relationships+xml"/>
  <Override PartName="/ppt/slides/_rels/slide72.xml.rels" ContentType="application/vnd.openxmlformats-package.relationships+xml"/>
  <Override PartName="/ppt/slides/_rels/slide63.xml.rels" ContentType="application/vnd.openxmlformats-package.relationships+xml"/>
  <Override PartName="/ppt/slides/_rels/slide60.xml.rels" ContentType="application/vnd.openxmlformats-package.relationships+xml"/>
  <Override PartName="/ppt/slides/_rels/slide7.xml.rels" ContentType="application/vnd.openxmlformats-package.relationships+xml"/>
  <Override PartName="/ppt/slides/_rels/slide86.xml.rels" ContentType="application/vnd.openxmlformats-package.relationships+xml"/>
  <Override PartName="/ppt/slides/_rels/slide52.xml.rels" ContentType="application/vnd.openxmlformats-package.relationships+xml"/>
  <Override PartName="/ppt/slides/_rels/slide6.xml.rels" ContentType="application/vnd.openxmlformats-package.relationships+xml"/>
  <Override PartName="/ppt/slides/_rels/slide85.xml.rels" ContentType="application/vnd.openxmlformats-package.relationships+xml"/>
  <Override PartName="/ppt/slides/_rels/slide51.xml.rels" ContentType="application/vnd.openxmlformats-package.relationships+xml"/>
  <Override PartName="/ppt/slides/_rels/slide5.xml.rels" ContentType="application/vnd.openxmlformats-package.relationships+xml"/>
  <Override PartName="/ppt/slides/_rels/slide53.xml.rels" ContentType="application/vnd.openxmlformats-package.relationships+xml"/>
  <Override PartName="/ppt/slides/_rels/slide87.xml.rels" ContentType="application/vnd.openxmlformats-package.relationships+xml"/>
  <Override PartName="/ppt/slides/_rels/slide50.xml.rels" ContentType="application/vnd.openxmlformats-package.relationships+xml"/>
  <Override PartName="/ppt/slides/_rels/slide84.xml.rels" ContentType="application/vnd.openxmlformats-package.relationships+xml"/>
  <Override PartName="/ppt/slides/_rels/slide81.xml.rels" ContentType="application/vnd.openxmlformats-package.relationships+xml"/>
  <Override PartName="/ppt/slides/_rels/slide74.xml.rels" ContentType="application/vnd.openxmlformats-package.relationships+xml"/>
  <Override PartName="/ppt/slides/_rels/slide40.xml.rels" ContentType="application/vnd.openxmlformats-package.relationships+xml"/>
  <Override PartName="/ppt/slides/_rels/slide71.xml.rels" ContentType="application/vnd.openxmlformats-package.relationships+xml"/>
  <Override PartName="/ppt/slides/_rels/slide37.xml.rels" ContentType="application/vnd.openxmlformats-package.relationships+xml"/>
  <Override PartName="/ppt/slides/_rels/slide36.xml.rels" ContentType="application/vnd.openxmlformats-package.relationships+xml"/>
  <Override PartName="/ppt/slides/_rels/slide69.xml.rels" ContentType="application/vnd.openxmlformats-package.relationships+xml"/>
  <Override PartName="/ppt/slides/_rels/slide35.xml.rels" ContentType="application/vnd.openxmlformats-package.relationships+xml"/>
  <Override PartName="/ppt/slides/_rels/slide66.xml.rels" ContentType="application/vnd.openxmlformats-package.relationships+xml"/>
  <Override PartName="/ppt/slides/_rels/slide32.xml.rels" ContentType="application/vnd.openxmlformats-package.relationships+xml"/>
  <Override PartName="/ppt/slides/_rels/slide34.xml.rels" ContentType="application/vnd.openxmlformats-package.relationships+xml"/>
  <Override PartName="/ppt/slides/_rels/slide68.xml.rels" ContentType="application/vnd.openxmlformats-package.relationships+xml"/>
  <Override PartName="/ppt/slides/_rels/slide65.xml.rels" ContentType="application/vnd.openxmlformats-package.relationships+xml"/>
  <Override PartName="/ppt/slides/_rels/slide31.xml.rels" ContentType="application/vnd.openxmlformats-package.relationships+xml"/>
  <Override PartName="/ppt/slides/_rels/slide33.xml.rels" ContentType="application/vnd.openxmlformats-package.relationships+xml"/>
  <Override PartName="/ppt/slides/_rels/slide67.xml.rels" ContentType="application/vnd.openxmlformats-package.relationships+xml"/>
  <Override PartName="/ppt/slides/_rels/slide64.xml.rels" ContentType="application/vnd.openxmlformats-package.relationships+xml"/>
  <Override PartName="/ppt/slides/_rels/slide30.xml.rels" ContentType="application/vnd.openxmlformats-package.relationships+xml"/>
  <Override PartName="/ppt/slides/_rels/slide9.xml.rels" ContentType="application/vnd.openxmlformats-package.relationships+xml"/>
  <Override PartName="/ppt/slides/_rels/slide62.xml.rels" ContentType="application/vnd.openxmlformats-package.relationships+xml"/>
  <Override PartName="/ppt/slides/_rels/slide27.xml.rels" ContentType="application/vnd.openxmlformats-package.relationships+xml"/>
  <Override PartName="/ppt/slides/_rels/slide29.xml.rels" ContentType="application/vnd.openxmlformats-package.relationships+xml"/>
  <Override PartName="/ppt/slides/_rels/slide8.xml.rels" ContentType="application/vnd.openxmlformats-package.relationships+xml"/>
  <Override PartName="/ppt/slides/_rels/slide61.xml.rels" ContentType="application/vnd.openxmlformats-package.relationships+xml"/>
  <Override PartName="/ppt/slides/_rels/slide28.xml.rels" ContentType="application/vnd.openxmlformats-package.relationships+xml"/>
  <Override PartName="/ppt/slides/_rels/slide59.xml.rels" ContentType="application/vnd.openxmlformats-package.relationships+xml"/>
  <Override PartName="/ppt/slides/_rels/slide25.xml.rels" ContentType="application/vnd.openxmlformats-package.relationships+xml"/>
  <Override PartName="/ppt/slides/_rels/slide22.xml.rels" ContentType="application/vnd.openxmlformats-package.relationships+xml"/>
  <Override PartName="/ppt/slides/_rels/slide56.xml.rels" ContentType="application/vnd.openxmlformats-package.relationships+xml"/>
  <Override PartName="/ppt/slides/_rels/slide4.xml.rels" ContentType="application/vnd.openxmlformats-package.relationships+xml"/>
  <Override PartName="/ppt/slides/_rels/slide24.xml.rels" ContentType="application/vnd.openxmlformats-package.relationships+xml"/>
  <Override PartName="/ppt/slides/_rels/slide58.xml.rels" ContentType="application/vnd.openxmlformats-package.relationships+xml"/>
  <Override PartName="/ppt/slides/_rels/slide89.xml.rels" ContentType="application/vnd.openxmlformats-package.relationships+xml"/>
  <Override PartName="/ppt/slides/_rels/slide55.xml.rels" ContentType="application/vnd.openxmlformats-package.relationships+xml"/>
  <Override PartName="/ppt/slides/_rels/slide21.xml.rels" ContentType="application/vnd.openxmlformats-package.relationships+xml"/>
  <Override PartName="/ppt/slides/_rels/slide1.xml.rels" ContentType="application/vnd.openxmlformats-package.relationships+xml"/>
  <Override PartName="/ppt/slides/_rels/slide19.xml.rels" ContentType="application/vnd.openxmlformats-package.relationships+xml"/>
  <Override PartName="/ppt/slides/_rels/slide26.xml.rels" ContentType="application/vnd.openxmlformats-package.relationships+xml"/>
  <Override PartName="/ppt/slides/_rels/slide23.xml.rels" ContentType="application/vnd.openxmlformats-package.relationships+xml"/>
  <Override PartName="/ppt/slides/_rels/slide57.xml.rels" ContentType="application/vnd.openxmlformats-package.relationships+xml"/>
  <Override PartName="/ppt/slides/_rels/slide20.xml.rels" ContentType="application/vnd.openxmlformats-package.relationships+xml"/>
  <Override PartName="/ppt/slides/_rels/slide88.xml.rels" ContentType="application/vnd.openxmlformats-package.relationships+xml"/>
  <Override PartName="/ppt/slides/_rels/slide54.xml.rels" ContentType="application/vnd.openxmlformats-package.relationships+xml"/>
  <Override PartName="/ppt/slides/_rels/slide2.xml.rels" ContentType="application/vnd.openxmlformats-package.relationships+xml"/>
  <Override PartName="/ppt/slides/_rels/slide17.xml.rels" ContentType="application/vnd.openxmlformats-package.relationships+xml"/>
  <Override PartName="/ppt/slides/_rels/slide14.xml.rels" ContentType="application/vnd.openxmlformats-package.relationships+xml"/>
  <Override PartName="/ppt/slides/_rels/slide48.xml.rels" ContentType="application/vnd.openxmlformats-package.relationships+xml"/>
  <Override PartName="/ppt/slides/_rels/slide11.xml.rels" ContentType="application/vnd.openxmlformats-package.relationships+xml"/>
  <Override PartName="/ppt/slides/_rels/slide45.xml.rels" ContentType="application/vnd.openxmlformats-package.relationships+xml"/>
  <Override PartName="/ppt/slides/_rels/slide79.xml.rels" ContentType="application/vnd.openxmlformats-package.relationships+xml"/>
  <Override PartName="/ppt/slides/_rels/slide44.xml.rels" ContentType="application/vnd.openxmlformats-package.relationships+xml"/>
  <Override PartName="/ppt/slides/_rels/slide10.xml.rels" ContentType="application/vnd.openxmlformats-package.relationships+xml"/>
  <Override PartName="/ppt/slides/_rels/slide78.xml.rels" ContentType="application/vnd.openxmlformats-package.relationships+xml"/>
  <Override PartName="/ppt/slides/_rels/slide13.xml.rels" ContentType="application/vnd.openxmlformats-package.relationships+xml"/>
  <Override PartName="/ppt/slides/_rels/slide47.xml.rels" ContentType="application/vnd.openxmlformats-package.relationships+xml"/>
  <Override PartName="/ppt/slides/_rels/slide16.xml.rels" ContentType="application/vnd.openxmlformats-package.relationships+xml"/>
  <Override PartName="/ppt/slides/_rels/slide42.xml.rels" ContentType="application/vnd.openxmlformats-package.relationships+xml"/>
  <Override PartName="/ppt/slides/_rels/slide76.xml.rels" ContentType="application/vnd.openxmlformats-package.relationships+xml"/>
  <Override PartName="/ppt/slides/_rels/slide75.xml.rels" ContentType="application/vnd.openxmlformats-package.relationships+xml"/>
  <Override PartName="/ppt/slides/_rels/slide41.xml.rels" ContentType="application/vnd.openxmlformats-package.relationships+xml"/>
  <Override PartName="/ppt/slides/_rels/slide12.xml.rels" ContentType="application/vnd.openxmlformats-package.relationships+xml"/>
  <Override PartName="/ppt/slides/_rels/slide46.xml.rels" ContentType="application/vnd.openxmlformats-package.relationships+xml"/>
  <Override PartName="/ppt/slides/_rels/slide43.xml.rels" ContentType="application/vnd.openxmlformats-package.relationships+xml"/>
  <Override PartName="/ppt/slides/_rels/slide77.xml.rels" ContentType="application/vnd.openxmlformats-package.relationships+xml"/>
  <Override PartName="/ppt/slides/_rels/slide49.xml.rels" ContentType="application/vnd.openxmlformats-package.relationships+xml"/>
  <Override PartName="/ppt/slides/_rels/slide15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18.xml.rels" ContentType="application/vnd.openxmlformats-package.relationships+xml"/>
  <Override PartName="/ppt/slides/slide80.xml" ContentType="application/vnd.openxmlformats-officedocument.presentationml.slide+xml"/>
  <Override PartName="/ppt/slides/slide70.xml" ContentType="application/vnd.openxmlformats-officedocument.presentationml.slide+xml"/>
  <Override PartName="/ppt/slides/slide83.xml" ContentType="application/vnd.openxmlformats-officedocument.presentationml.slide+xml"/>
  <Override PartName="/ppt/slides/slide61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1.jpeg" ContentType="image/jpeg"/>
  <Override PartName="/ppt/media/image52.jpeg" ContentType="image/jpeg"/>
  <Override PartName="/ppt/media/image86.jpeg" ContentType="image/jpeg"/>
  <Override PartName="/ppt/media/image2.jpeg" ContentType="image/jpeg"/>
  <Override PartName="/ppt/media/image53.jpeg" ContentType="image/jpeg"/>
  <Override PartName="/ppt/media/image87.jpeg" ContentType="image/jpeg"/>
  <Override PartName="/ppt/media/image43.jpeg" ContentType="image/jpeg"/>
  <Override PartName="/ppt/media/image77.jpeg" ContentType="image/jpeg"/>
  <Override PartName="/ppt/media/image10.jpeg" ContentType="image/jpeg"/>
  <Override PartName="/ppt/media/image44.jpeg" ContentType="image/jpeg"/>
  <Override PartName="/ppt/media/image78.jpeg" ContentType="image/jpeg"/>
  <Override PartName="/ppt/media/image27.jpeg" ContentType="image/jpeg"/>
  <Override PartName="/ppt/media/image14.jpeg" ContentType="image/jpeg"/>
  <Override PartName="/ppt/media/image48.jpeg" ContentType="image/jpeg"/>
  <Override PartName="/ppt/media/image45.jpeg" ContentType="image/jpeg"/>
  <Override PartName="/ppt/media/image79.jpeg" ContentType="image/jpeg"/>
  <Override PartName="/ppt/media/image15.png" ContentType="image/png"/>
  <Override PartName="/ppt/media/image30.jpeg" ContentType="image/jpeg"/>
  <Override PartName="/ppt/media/image28.jpeg" ContentType="image/jpeg"/>
  <Override PartName="/ppt/media/image11.png" ContentType="image/png"/>
  <Override PartName="/ppt/media/image29.jpeg" ContentType="image/jpeg"/>
  <Override PartName="/ppt/media/image16.jpeg" ContentType="image/jpeg"/>
  <Override PartName="/ppt/media/image47.jpeg" ContentType="image/jpeg"/>
  <Override PartName="/ppt/media/image13.jpeg" ContentType="image/jpeg"/>
  <Override PartName="/ppt/media/image7.jpeg" ContentType="image/jpeg"/>
  <Override PartName="/ppt/media/image24.jpeg" ContentType="image/jpeg"/>
  <Override PartName="/ppt/media/image58.jpeg" ContentType="image/jpeg"/>
  <Override PartName="/ppt/media/image8.jpeg" ContentType="image/jpeg"/>
  <Override PartName="/ppt/media/image18.jpeg" ContentType="image/jpeg"/>
  <Override PartName="/ppt/media/image20.jpeg" ContentType="image/jpeg"/>
  <Override PartName="/ppt/media/image3.jpeg" ContentType="image/jpeg"/>
  <Override PartName="/ppt/media/image54.jpeg" ContentType="image/jpeg"/>
  <Override PartName="/ppt/media/image88.jpeg" ContentType="image/jpeg"/>
  <Override PartName="/ppt/media/image9.jpeg" ContentType="image/jpeg"/>
  <Override PartName="/ppt/media/image26.jpeg" ContentType="image/jpeg"/>
  <Override PartName="/ppt/media/image21.jpeg" ContentType="image/jpeg"/>
  <Override PartName="/ppt/media/image4.jpeg" ContentType="image/jpeg"/>
  <Override PartName="/ppt/media/image55.jpeg" ContentType="image/jpeg"/>
  <Override PartName="/ppt/media/image89.jpeg" ContentType="image/jpeg"/>
  <Override PartName="/ppt/media/image17.png" ContentType="image/png"/>
  <Override PartName="/ppt/media/image72.jpeg" ContentType="image/jpeg"/>
  <Override PartName="/ppt/media/image19.jpeg" ContentType="image/jpeg"/>
  <Override PartName="/ppt/media/image22.jpeg" ContentType="image/jpeg"/>
  <Override PartName="/ppt/media/image5.jpeg" ContentType="image/jpeg"/>
  <Override PartName="/ppt/media/image56.jpeg" ContentType="image/jpeg"/>
  <Override PartName="/ppt/media/image23.jpeg" ContentType="image/jpeg"/>
  <Override PartName="/ppt/media/image6.jpeg" ContentType="image/jpeg"/>
  <Override PartName="/ppt/media/image57.jpeg" ContentType="image/jpeg"/>
  <Override PartName="/ppt/media/image25.png" ContentType="image/png"/>
  <Override PartName="/ppt/media/image59.png" ContentType="image/png"/>
  <Override PartName="/ppt/media/image34.jpeg" ContentType="image/jpeg"/>
  <Override PartName="/ppt/media/image68.jpeg" ContentType="image/jpeg"/>
  <Override PartName="/ppt/media/image33.jpeg" ContentType="image/jpeg"/>
  <Override PartName="/ppt/media/image67.jpeg" ContentType="image/jpeg"/>
  <Override PartName="/ppt/media/image38.png" ContentType="image/png"/>
  <Override PartName="/ppt/media/image36.jpeg" ContentType="image/jpeg"/>
  <Override PartName="/ppt/media/image39.jpeg" ContentType="image/jpeg"/>
  <Override PartName="/ppt/media/image40.jpeg" ContentType="image/jpeg"/>
  <Override PartName="/ppt/media/image74.jpeg" ContentType="image/jpeg"/>
  <Override PartName="/ppt/media/image37.png" ContentType="image/png"/>
  <Override PartName="/ppt/media/image42.jpeg" ContentType="image/jpeg"/>
  <Override PartName="/ppt/media/image76.jpeg" ContentType="image/jpeg"/>
  <Override PartName="/ppt/media/image46.jpeg" ContentType="image/jpeg"/>
  <Override PartName="/ppt/media/image12.jpeg" ContentType="image/jpeg"/>
  <Override PartName="/ppt/media/image49.jpeg" ContentType="image/jpeg"/>
  <Override PartName="/ppt/media/image50.jpeg" ContentType="image/jpeg"/>
  <Override PartName="/ppt/media/image96.png" ContentType="image/png"/>
  <Override PartName="/ppt/media/image84.jpeg" ContentType="image/jpeg"/>
  <Override PartName="/ppt/media/image32.jpeg" ContentType="image/jpeg"/>
  <Override PartName="/ppt/media/image66.jpeg" ContentType="image/jpeg"/>
  <Override PartName="/ppt/media/image69.jpeg" ContentType="image/jpeg"/>
  <Override PartName="/ppt/media/image35.jpeg" ContentType="image/jpeg"/>
  <Override PartName="/ppt/media/image65.png" ContentType="image/png"/>
  <Override PartName="/ppt/media/image51.jpeg" ContentType="image/jpeg"/>
  <Override PartName="/ppt/media/image85.jpeg" ContentType="image/jpeg"/>
  <Override PartName="/ppt/media/image91.jpeg" ContentType="image/jpeg"/>
  <Override PartName="/ppt/media/image94.jpeg" ContentType="image/jpeg"/>
  <Override PartName="/ppt/media/image60.jpeg" ContentType="image/jpeg"/>
  <Override PartName="/ppt/media/image63.jpeg" ContentType="image/jpeg"/>
  <Override PartName="/ppt/media/image61.jpeg" ContentType="image/jpeg"/>
  <Override PartName="/ppt/media/image95.jpeg" ContentType="image/jpeg"/>
  <Override PartName="/ppt/media/image64.png" ContentType="image/png"/>
  <Override PartName="/ppt/media/image70.jpeg" ContentType="image/jpeg"/>
  <Override PartName="/ppt/media/image73.jpeg" ContentType="image/jpeg"/>
  <Override PartName="/ppt/media/image75.jpeg" ContentType="image/jpeg"/>
  <Override PartName="/ppt/media/image82.jpeg" ContentType="image/jpeg"/>
  <Override PartName="/ppt/media/image92.jpeg" ContentType="image/jpeg"/>
  <Override PartName="/ppt/media/image90.jpeg" ContentType="image/jpeg"/>
  <Override PartName="/ppt/media/image31.jpeg" ContentType="image/jpeg"/>
  <Override PartName="/ppt/media/image93.jpeg" ContentType="image/jpeg"/>
  <Override PartName="/ppt/media/image62.jpeg" ContentType="image/jpeg"/>
  <Override PartName="/ppt/media/image71.jpeg" ContentType="image/jpeg"/>
  <Override PartName="/ppt/media/image83.jpeg" ContentType="image/jpeg"/>
  <Override PartName="/ppt/media/image80.jpeg" ContentType="image/jpeg"/>
  <Override PartName="/ppt/media/image41.png" ContentType="image/png"/>
  <Override PartName="/ppt/media/image81.jpeg" ContentType="image/jpeg"/>
  <Override PartName="/ppt/comments/comment37.xml" ContentType="application/vnd.openxmlformats-officedocument.presentationml.comments+xml"/>
  <Override PartName="/ppt/_rels/presentation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Authors.xml" ContentType="application/vnd.openxmlformats-officedocument.presentationml.commentAuthor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</p:sldIdLst>
  <p:sldSz cx="12192000" cy="6858000"/>
  <p:notesSz cx="7559675" cy="10691813"/>
</p:presentation>
</file>

<file path=ppt/commentAuthors.xml><?xml version="1.0" encoding="utf-8"?>
<p:cmAuthorLst xmlns:p="http://schemas.openxmlformats.org/presentationml/2006/main">
  <p:cmAuthor id="0" name="ROLAND COVAREL" initials="R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presProps" Target="presProps.xml"/><Relationship Id="rId95" Type="http://schemas.openxmlformats.org/officeDocument/2006/relationships/commentAuthors" Target="commentAuthors.xml"/>
</Relationships>
</file>

<file path=ppt/comments/comment37.xml><?xml version="1.0" encoding="utf-8"?>
<p:cmLst xmlns:p="http://schemas.openxmlformats.org/presentationml/2006/main">
  <p:cm authorId="0" dt="2023-12-08T19:00:12.704000000" idx="1">
    <p:pos x="0" y="0"/>
    <p:text/>
  </p:cm>
</p:cmLst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75B6803-50D9-4095-9389-7D75A56D03A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7886DFA-2610-48EB-9648-9327BC57BB8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A485D1E-D6E5-4C38-9ADB-509EF82AF622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6BE138A-F8CB-4160-977B-9C5EAB5C7B52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76E5AD3-9F59-4DEE-AA04-B70BD080B62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9B1D996-2C89-4613-BB7C-18A40321F96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02AECD1-C4CB-4751-9892-FF170599E5F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A33A8AF-0C2B-473C-A9AE-DF0645EFCF2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702E1C4-7DA7-43AB-9CDB-E2DDEC9409C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CB6B282-72D1-4D57-A545-2E4516A2F11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CDB0627-F38B-4886-9099-FAAA1715674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A7CB024-0354-4823-B719-B8B2B70B8ED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C7CA870-03E0-4EFF-9EF8-6C7D4ECA3D1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D5F921F-2248-4299-A8DD-FCA028DC81C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31458C0-65FB-48ED-9BC7-C7598946169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AFE1593-C204-4DA6-98EE-1A86F8DB875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9CFD3B8-6768-4337-B21A-C7F923DFCA2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A130378-A915-4771-BE8B-0DA30107B4A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C36196A-E05E-4AB4-A2AB-C7F73167E7B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265ED3A-99A0-45A6-A801-8A60AC10F9F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715D2BF-A667-43DB-950F-842EF707C00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0F85945-94D8-4DFD-A8ED-9CF0EE33657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C0A07DC-703E-4691-B532-486F872795E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17B9FB8-D809-4949-A7C3-328C7B29820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fr-FR" sz="6000" spc="-1" strike="noStrike">
                <a:solidFill>
                  <a:srgbClr val="000000"/>
                </a:solidFill>
                <a:latin typeface="Calibri Light"/>
              </a:rPr>
              <a:t>Modifiez le style du </a:t>
            </a:r>
            <a:r>
              <a:rPr b="0" lang="fr-FR" sz="6000" spc="-1" strike="noStrike">
                <a:solidFill>
                  <a:srgbClr val="000000"/>
                </a:solidFill>
                <a:latin typeface="Calibri Light"/>
              </a:rPr>
              <a:t>titre</a:t>
            </a:r>
            <a:endParaRPr b="0" lang="fr-FR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&lt;date/heure&gt;</a:t>
            </a:r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DF05ED9-3FC2-40FF-A6F0-1863452E17DA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&lt;date/heure&gt;</a:t>
            </a:r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4B56D97-AD82-433A-BEE8-66DB016F7771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Cliquez pour éditer le format du texte-titre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<Relationship Id="rId3" Type="http://schemas.openxmlformats.org/officeDocument/2006/relationships/comments" Target="../comments/comment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slideLayout" Target="../slideLayouts/slideLayout1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1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1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13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jpeg"/><Relationship Id="rId3" Type="http://schemas.openxmlformats.org/officeDocument/2006/relationships/slideLayout" Target="../slideLayouts/slideLayout13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13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13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13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13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slideLayout" Target="../slideLayouts/slideLayout13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slideLayout" Target="../slideLayouts/slideLayout13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slideLayout" Target="../slideLayouts/slideLayout13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slideLayout" Target="../slideLayouts/slideLayout13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slideLayout" Target="../slideLayouts/slideLayout13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slideLayout" Target="../slideLayouts/slideLayout13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slideLayout" Target="../slideLayouts/slideLayout13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slideLayout" Target="../slideLayouts/slideLayout13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87.jpeg"/><Relationship Id="rId2" Type="http://schemas.openxmlformats.org/officeDocument/2006/relationships/slideLayout" Target="../slideLayouts/slideLayout13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slideLayout" Target="../slideLayouts/slideLayout13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slideLayout" Target="../slideLayouts/slideLayout13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slideLayout" Target="../slideLayouts/slideLayout13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slideLayout" Target="../slideLayouts/slideLayout13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slideLayout" Target="../slideLayouts/slideLayout13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slideLayout" Target="../slideLayouts/slideLayout13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image" Target="../media/image94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3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image" Target="../media/image96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 8" descr=""/>
          <p:cNvPicPr/>
          <p:nvPr/>
        </p:nvPicPr>
        <p:blipFill>
          <a:blip r:embed="rId1"/>
          <a:stretch/>
        </p:blipFill>
        <p:spPr>
          <a:xfrm>
            <a:off x="2400480" y="880920"/>
            <a:ext cx="7391160" cy="5095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6000"/>
    </mc:Choice>
    <mc:Fallback>
      <p:transition spd="slow" advTm="2000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Image 2" descr=""/>
          <p:cNvPicPr/>
          <p:nvPr/>
        </p:nvPicPr>
        <p:blipFill>
          <a:blip r:embed="rId1"/>
          <a:stretch/>
        </p:blipFill>
        <p:spPr>
          <a:xfrm>
            <a:off x="1903320" y="369000"/>
            <a:ext cx="8129520" cy="61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2500">
        <p:checker dir="horz"/>
      </p:transition>
    </mc:Choice>
    <mc:Fallback>
      <p:transition spd="slow" advTm="2000">
        <p:checker dir="horz"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 2" descr=""/>
          <p:cNvPicPr/>
          <p:nvPr/>
        </p:nvPicPr>
        <p:blipFill>
          <a:blip r:embed="rId1"/>
          <a:stretch/>
        </p:blipFill>
        <p:spPr>
          <a:xfrm>
            <a:off x="1332000" y="369000"/>
            <a:ext cx="9179640" cy="61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600">
        <p:blinds dir="vert"/>
      </p:transition>
    </mc:Choice>
    <mc:Fallback>
      <p:transition spd="slow" advTm="2000">
        <p:blinds dir="vert"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age 2" descr=""/>
          <p:cNvPicPr/>
          <p:nvPr/>
        </p:nvPicPr>
        <p:blipFill>
          <a:blip r:embed="rId1"/>
          <a:stretch/>
        </p:blipFill>
        <p:spPr>
          <a:xfrm>
            <a:off x="1499760" y="369000"/>
            <a:ext cx="9191880" cy="611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wheel spokes="1"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 2" descr=""/>
          <p:cNvPicPr/>
          <p:nvPr/>
        </p:nvPicPr>
        <p:blipFill>
          <a:blip r:embed="rId1"/>
          <a:stretch/>
        </p:blipFill>
        <p:spPr>
          <a:xfrm>
            <a:off x="1615680" y="369000"/>
            <a:ext cx="9172440" cy="61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00">
        <p:dissolve/>
      </p:transition>
    </mc:Choice>
    <mc:Fallback>
      <p:transition spd="slow" advTm="2000">
        <p:dissolv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age 2" descr=""/>
          <p:cNvPicPr/>
          <p:nvPr/>
        </p:nvPicPr>
        <p:blipFill>
          <a:blip r:embed="rId1"/>
          <a:stretch/>
        </p:blipFill>
        <p:spPr>
          <a:xfrm>
            <a:off x="2127960" y="369000"/>
            <a:ext cx="8159760" cy="61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50"/>
    </mc:Choice>
    <mc:Fallback>
      <p:transition spd="slow" advTm="2000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 2" descr=""/>
          <p:cNvPicPr/>
          <p:nvPr/>
        </p:nvPicPr>
        <p:blipFill>
          <a:blip r:embed="rId1"/>
          <a:stretch/>
        </p:blipFill>
        <p:spPr>
          <a:xfrm>
            <a:off x="2049120" y="79164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50"/>
    </mc:Choice>
    <mc:Fallback>
      <p:transition spd="slow" advTm="2000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 2" descr=""/>
          <p:cNvPicPr/>
          <p:nvPr/>
        </p:nvPicPr>
        <p:blipFill>
          <a:blip r:embed="rId1"/>
          <a:stretch/>
        </p:blipFill>
        <p:spPr>
          <a:xfrm>
            <a:off x="2375280" y="72900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2000"/>
    </mc:Choice>
    <mc:Fallback>
      <p:transition spd="slow" advTm="2000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2" descr=""/>
          <p:cNvPicPr/>
          <p:nvPr/>
        </p:nvPicPr>
        <p:blipFill>
          <a:blip r:embed="rId1"/>
          <a:stretch/>
        </p:blipFill>
        <p:spPr>
          <a:xfrm>
            <a:off x="2193840" y="72900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600">
        <p:blinds dir="vert"/>
      </p:transition>
    </mc:Choice>
    <mc:Fallback>
      <p:transition spd="slow" advTm="2000">
        <p:blinds dir="vert"/>
      </p:transition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 2" descr=""/>
          <p:cNvPicPr/>
          <p:nvPr/>
        </p:nvPicPr>
        <p:blipFill>
          <a:blip r:embed="rId1"/>
          <a:stretch/>
        </p:blipFill>
        <p:spPr>
          <a:xfrm>
            <a:off x="1963080" y="879840"/>
            <a:ext cx="8099640" cy="5399640"/>
          </a:xfrm>
          <a:prstGeom prst="rect">
            <a:avLst/>
          </a:prstGeom>
          <a:ln w="0">
            <a:noFill/>
          </a:ln>
        </p:spPr>
      </p:pic>
      <p:sp>
        <p:nvSpPr>
          <p:cNvPr id="105" name="Rectangle 1"/>
          <p:cNvSpPr/>
          <p:nvPr/>
        </p:nvSpPr>
        <p:spPr>
          <a:xfrm>
            <a:off x="3930840" y="215280"/>
            <a:ext cx="3829320" cy="51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002060"/>
                </a:solidFill>
                <a:latin typeface="comic"/>
              </a:rPr>
              <a:t>LES derniers préparatifs !!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advTm="2000" p14:dur="6000"/>
    </mc:Choice>
    <mc:Fallback>
      <p:transition spd="slow" advTm="2000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 2" descr=""/>
          <p:cNvPicPr/>
          <p:nvPr/>
        </p:nvPicPr>
        <p:blipFill>
          <a:blip r:embed="rId1"/>
          <a:stretch/>
        </p:blipFill>
        <p:spPr>
          <a:xfrm>
            <a:off x="1401120" y="369000"/>
            <a:ext cx="9179640" cy="61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50"/>
    </mc:Choice>
    <mc:Fallback>
      <p:transition spd="slow" advTm="2000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fr-FR" sz="6000" spc="-1" strike="noStrike">
                <a:solidFill>
                  <a:srgbClr val="000000"/>
                </a:solidFill>
                <a:latin typeface="Calibri Light"/>
              </a:rPr>
              <a:t>On </a:t>
            </a:r>
            <a:endParaRPr b="0" lang="fr-FR" sz="6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4" name="Picture 2" descr=""/>
          <p:cNvPicPr/>
          <p:nvPr/>
        </p:nvPicPr>
        <p:blipFill>
          <a:blip r:embed="rId1"/>
          <a:stretch/>
        </p:blipFill>
        <p:spPr>
          <a:xfrm>
            <a:off x="3810240" y="500040"/>
            <a:ext cx="4571280" cy="5663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6000"/>
    </mc:Choice>
    <mc:Fallback>
      <p:transition spd="slow" advTm="2000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 2" descr=""/>
          <p:cNvPicPr/>
          <p:nvPr/>
        </p:nvPicPr>
        <p:blipFill>
          <a:blip r:embed="rId1"/>
          <a:stretch/>
        </p:blipFill>
        <p:spPr>
          <a:xfrm>
            <a:off x="1694520" y="207000"/>
            <a:ext cx="9179640" cy="61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3250"/>
    </mc:Choice>
    <mc:Fallback>
      <p:transition spd="slow" advTm="2000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 2" descr=""/>
          <p:cNvPicPr/>
          <p:nvPr/>
        </p:nvPicPr>
        <p:blipFill>
          <a:blip r:embed="rId1"/>
          <a:stretch/>
        </p:blipFill>
        <p:spPr>
          <a:xfrm>
            <a:off x="2045880" y="1018080"/>
            <a:ext cx="8099640" cy="5399640"/>
          </a:xfrm>
          <a:prstGeom prst="rect">
            <a:avLst/>
          </a:prstGeom>
          <a:ln w="0">
            <a:noFill/>
          </a:ln>
        </p:spPr>
      </p:pic>
      <p:sp>
        <p:nvSpPr>
          <p:cNvPr id="109" name="Rectangle 1"/>
          <p:cNvSpPr/>
          <p:nvPr/>
        </p:nvSpPr>
        <p:spPr>
          <a:xfrm>
            <a:off x="2684520" y="232920"/>
            <a:ext cx="6270840" cy="57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7030a0"/>
                </a:solidFill>
                <a:latin typeface="comic"/>
              </a:rPr>
              <a:t>ACCUEIL par Eric VANONI MAIRE !! 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advTm="2000" p14:dur="6000"/>
    </mc:Choice>
    <mc:Fallback>
      <p:transition spd="slow" advTm="2000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"/>
          <p:cNvSpPr/>
          <p:nvPr/>
        </p:nvSpPr>
        <p:spPr>
          <a:xfrm>
            <a:off x="3541320" y="215640"/>
            <a:ext cx="4763520" cy="51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7030a0"/>
                </a:solidFill>
                <a:latin typeface="comic"/>
              </a:rPr>
              <a:t>Jean-Paul VUILLIOT Président !!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1" name="Image 3" descr=""/>
          <p:cNvPicPr/>
          <p:nvPr/>
        </p:nvPicPr>
        <p:blipFill>
          <a:blip r:embed="rId1"/>
          <a:stretch/>
        </p:blipFill>
        <p:spPr>
          <a:xfrm>
            <a:off x="1441800" y="983520"/>
            <a:ext cx="896328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6000"/>
    </mc:Choice>
    <mc:Fallback>
      <p:transition spd="slow" advTm="2000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 2" descr=""/>
          <p:cNvPicPr/>
          <p:nvPr/>
        </p:nvPicPr>
        <p:blipFill>
          <a:blip r:embed="rId1"/>
          <a:stretch/>
        </p:blipFill>
        <p:spPr>
          <a:xfrm>
            <a:off x="1884960" y="97884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6000"/>
    </mc:Choice>
    <mc:Fallback>
      <p:transition spd="slow" advTm="2000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 2" descr=""/>
          <p:cNvPicPr/>
          <p:nvPr/>
        </p:nvPicPr>
        <p:blipFill>
          <a:blip r:embed="rId1"/>
          <a:stretch/>
        </p:blipFill>
        <p:spPr>
          <a:xfrm>
            <a:off x="2070000" y="743040"/>
            <a:ext cx="8197560" cy="546912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wipe dir="l"/>
  </p:transition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 2" descr=""/>
          <p:cNvPicPr/>
          <p:nvPr/>
        </p:nvPicPr>
        <p:blipFill>
          <a:blip r:embed="rId1"/>
          <a:stretch/>
        </p:blipFill>
        <p:spPr>
          <a:xfrm>
            <a:off x="1964520" y="65808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wipe dir="l"/>
  </p:transition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 2" descr=""/>
          <p:cNvPicPr/>
          <p:nvPr/>
        </p:nvPicPr>
        <p:blipFill>
          <a:blip r:embed="rId1"/>
          <a:stretch/>
        </p:blipFill>
        <p:spPr>
          <a:xfrm>
            <a:off x="2055960" y="73332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wipe dir="l"/>
  </p:transition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 2" descr=""/>
          <p:cNvPicPr/>
          <p:nvPr/>
        </p:nvPicPr>
        <p:blipFill>
          <a:blip r:embed="rId1"/>
          <a:stretch/>
        </p:blipFill>
        <p:spPr>
          <a:xfrm>
            <a:off x="1876320" y="72900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wipe dir="l"/>
  </p:transition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 2" descr=""/>
          <p:cNvPicPr/>
          <p:nvPr/>
        </p:nvPicPr>
        <p:blipFill>
          <a:blip r:embed="rId1"/>
          <a:stretch/>
        </p:blipFill>
        <p:spPr>
          <a:xfrm>
            <a:off x="1965600" y="72900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wipe dir="l"/>
  </p:transition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 2" descr=""/>
          <p:cNvPicPr/>
          <p:nvPr/>
        </p:nvPicPr>
        <p:blipFill>
          <a:blip r:embed="rId1"/>
          <a:stretch/>
        </p:blipFill>
        <p:spPr>
          <a:xfrm>
            <a:off x="2049120" y="72900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50"/>
    </mc:Choice>
    <mc:Fallback>
      <p:transition spd="slow" advTm="2000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ZoneTexte 1"/>
          <p:cNvSpPr/>
          <p:nvPr/>
        </p:nvSpPr>
        <p:spPr>
          <a:xfrm>
            <a:off x="4247640" y="163440"/>
            <a:ext cx="4143600" cy="12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2060"/>
                </a:solidFill>
                <a:latin typeface="comic"/>
              </a:rPr>
              <a:t>REPAS dans les restaurants du Village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000" spc="-1" strike="noStrike">
                <a:solidFill>
                  <a:srgbClr val="002060"/>
                </a:solidFill>
                <a:latin typeface="comic"/>
              </a:rPr>
              <a:t>avant La réunion a la salle kubnick 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" name="Image 2" descr=""/>
          <p:cNvPicPr/>
          <p:nvPr/>
        </p:nvPicPr>
        <p:blipFill>
          <a:blip r:embed="rId1"/>
          <a:stretch/>
        </p:blipFill>
        <p:spPr>
          <a:xfrm>
            <a:off x="2337840" y="1475640"/>
            <a:ext cx="7559640" cy="503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push dir="u"/>
  </p:transition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 2" descr=""/>
          <p:cNvPicPr/>
          <p:nvPr/>
        </p:nvPicPr>
        <p:blipFill>
          <a:blip r:embed="rId1"/>
          <a:stretch/>
        </p:blipFill>
        <p:spPr>
          <a:xfrm>
            <a:off x="1908720" y="72900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50"/>
    </mc:Choice>
    <mc:Fallback>
      <p:transition spd="slow" advTm="2000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 2" descr=""/>
          <p:cNvPicPr/>
          <p:nvPr/>
        </p:nvPicPr>
        <p:blipFill>
          <a:blip r:embed="rId1"/>
          <a:stretch/>
        </p:blipFill>
        <p:spPr>
          <a:xfrm>
            <a:off x="2049120" y="72900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50"/>
    </mc:Choice>
    <mc:Fallback>
      <p:transition spd="slow" advTm="2000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 2" descr=""/>
          <p:cNvPicPr/>
          <p:nvPr/>
        </p:nvPicPr>
        <p:blipFill>
          <a:blip r:embed="rId1"/>
          <a:stretch/>
        </p:blipFill>
        <p:spPr>
          <a:xfrm>
            <a:off x="2049120" y="72900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50"/>
    </mc:Choice>
    <mc:Fallback>
      <p:transition spd="slow" advTm="2000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 2" descr=""/>
          <p:cNvPicPr/>
          <p:nvPr/>
        </p:nvPicPr>
        <p:blipFill>
          <a:blip r:embed="rId1"/>
          <a:stretch/>
        </p:blipFill>
        <p:spPr>
          <a:xfrm>
            <a:off x="2049120" y="72900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50"/>
    </mc:Choice>
    <mc:Fallback>
      <p:transition spd="slow" advTm="2000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 2" descr=""/>
          <p:cNvPicPr/>
          <p:nvPr/>
        </p:nvPicPr>
        <p:blipFill>
          <a:blip r:embed="rId1"/>
          <a:stretch/>
        </p:blipFill>
        <p:spPr>
          <a:xfrm>
            <a:off x="2049120" y="862920"/>
            <a:ext cx="8093160" cy="5399640"/>
          </a:xfrm>
          <a:prstGeom prst="rect">
            <a:avLst/>
          </a:prstGeom>
          <a:ln w="0">
            <a:noFill/>
          </a:ln>
        </p:spPr>
      </p:pic>
      <p:sp>
        <p:nvSpPr>
          <p:cNvPr id="124" name="Rectangle 1"/>
          <p:cNvSpPr/>
          <p:nvPr/>
        </p:nvSpPr>
        <p:spPr>
          <a:xfrm>
            <a:off x="4460760" y="77400"/>
            <a:ext cx="3114720" cy="51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002060"/>
                </a:solidFill>
                <a:latin typeface="comic"/>
              </a:rPr>
              <a:t>SI l’ON DANSAIT ???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advTm="2000" p14:dur="1200">
        <p:dissolve/>
      </p:transition>
    </mc:Choice>
    <mc:Fallback>
      <p:transition spd="slow" advTm="2000">
        <p:dissolve/>
      </p:transition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 2" descr=""/>
          <p:cNvPicPr/>
          <p:nvPr/>
        </p:nvPicPr>
        <p:blipFill>
          <a:blip r:embed="rId1"/>
          <a:stretch/>
        </p:blipFill>
        <p:spPr>
          <a:xfrm>
            <a:off x="2049120" y="72900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00">
        <p:dissolve/>
      </p:transition>
    </mc:Choice>
    <mc:Fallback>
      <p:transition spd="slow" advTm="2000">
        <p:dissolve/>
      </p:transition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 2" descr=""/>
          <p:cNvPicPr/>
          <p:nvPr/>
        </p:nvPicPr>
        <p:blipFill>
          <a:blip r:embed="rId1"/>
          <a:stretch/>
        </p:blipFill>
        <p:spPr>
          <a:xfrm>
            <a:off x="2049120" y="85824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00">
        <p:dissolve/>
      </p:transition>
    </mc:Choice>
    <mc:Fallback>
      <p:transition spd="slow" advTm="2000">
        <p:dissolve/>
      </p:transition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1"/>
          <p:cNvSpPr/>
          <p:nvPr/>
        </p:nvSpPr>
        <p:spPr>
          <a:xfrm>
            <a:off x="1757160" y="327600"/>
            <a:ext cx="9471240" cy="341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algn="ctr">
              <a:lnSpc>
                <a:spcPct val="100000"/>
              </a:lnSpc>
            </a:pPr>
            <a:r>
              <a:rPr b="1" lang="fr-FR" sz="5400" spc="-1" strike="noStrike">
                <a:solidFill>
                  <a:srgbClr val="002060"/>
                </a:solidFill>
                <a:latin typeface="comic"/>
              </a:rPr>
              <a:t>DIMANCHE</a:t>
            </a:r>
            <a:r>
              <a:rPr b="1" lang="fr-FR" sz="5400" spc="-1" strike="noStrike">
                <a:solidFill>
                  <a:srgbClr val="002060"/>
                </a:solidFill>
                <a:latin typeface="Calibri"/>
              </a:rPr>
              <a:t> </a:t>
            </a:r>
            <a:r>
              <a:rPr b="1" lang="fr-FR" sz="5400" spc="-1" strike="noStrike">
                <a:solidFill>
                  <a:srgbClr val="002060"/>
                </a:solidFill>
                <a:latin typeface="comic"/>
              </a:rPr>
              <a:t>MATIN </a:t>
            </a:r>
            <a:br>
              <a:rPr sz="5400"/>
            </a:br>
            <a:r>
              <a:rPr b="1" lang="fr-FR" sz="5400" spc="-1" strike="noStrike">
                <a:solidFill>
                  <a:srgbClr val="002060"/>
                </a:solidFill>
                <a:latin typeface="comic"/>
              </a:rPr>
              <a:t>VISITE DU VILLAGE MEDIEVAL</a:t>
            </a: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002060"/>
                </a:solidFill>
                <a:latin typeface="comic"/>
              </a:rPr>
              <a:t>On pose devant la Mairie 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002060"/>
                </a:solidFill>
                <a:latin typeface="comic"/>
              </a:rPr>
              <a:t>AVANT la visite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5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8" name="Image 7" descr=""/>
          <p:cNvPicPr/>
          <p:nvPr/>
        </p:nvPicPr>
        <p:blipFill>
          <a:blip r:embed="rId1"/>
          <a:stretch/>
        </p:blipFill>
        <p:spPr>
          <a:xfrm>
            <a:off x="4305960" y="3245040"/>
            <a:ext cx="3419640" cy="3109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6000"/>
    </mc:Choice>
    <mc:Fallback>
      <p:transition spd="slow" advTm="2000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 2" descr=""/>
          <p:cNvPicPr/>
          <p:nvPr/>
        </p:nvPicPr>
        <p:blipFill>
          <a:blip r:embed="rId1"/>
          <a:stretch/>
        </p:blipFill>
        <p:spPr>
          <a:xfrm>
            <a:off x="2306160" y="81756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push dir="u"/>
  </p:transition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 2" descr=""/>
          <p:cNvPicPr/>
          <p:nvPr/>
        </p:nvPicPr>
        <p:blipFill>
          <a:blip r:embed="rId1"/>
          <a:stretch/>
        </p:blipFill>
        <p:spPr>
          <a:xfrm>
            <a:off x="2392560" y="72900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push dir="u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 2" descr=""/>
          <p:cNvPicPr/>
          <p:nvPr/>
        </p:nvPicPr>
        <p:blipFill>
          <a:blip r:embed="rId1"/>
          <a:stretch/>
        </p:blipFill>
        <p:spPr>
          <a:xfrm>
            <a:off x="1375200" y="369000"/>
            <a:ext cx="9179640" cy="611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wipe dir="l"/>
  </p:transition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 2" descr=""/>
          <p:cNvPicPr/>
          <p:nvPr/>
        </p:nvPicPr>
        <p:blipFill>
          <a:blip r:embed="rId1"/>
          <a:stretch/>
        </p:blipFill>
        <p:spPr>
          <a:xfrm>
            <a:off x="2418120" y="89496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push dir="u"/>
  </p:transition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 2" descr=""/>
          <p:cNvPicPr/>
          <p:nvPr/>
        </p:nvPicPr>
        <p:blipFill>
          <a:blip r:embed="rId1"/>
          <a:stretch/>
        </p:blipFill>
        <p:spPr>
          <a:xfrm>
            <a:off x="2349360" y="96408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push dir="u"/>
  </p:transition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 2" descr=""/>
          <p:cNvPicPr/>
          <p:nvPr/>
        </p:nvPicPr>
        <p:blipFill>
          <a:blip r:embed="rId1"/>
          <a:stretch/>
        </p:blipFill>
        <p:spPr>
          <a:xfrm>
            <a:off x="2306160" y="81756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push dir="u"/>
  </p:transition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 2" descr=""/>
          <p:cNvPicPr/>
          <p:nvPr/>
        </p:nvPicPr>
        <p:blipFill>
          <a:blip r:embed="rId1"/>
          <a:stretch/>
        </p:blipFill>
        <p:spPr>
          <a:xfrm>
            <a:off x="2582280" y="83484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push dir="u"/>
  </p:transition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 2" descr=""/>
          <p:cNvPicPr/>
          <p:nvPr/>
        </p:nvPicPr>
        <p:blipFill>
          <a:blip r:embed="rId1"/>
          <a:stretch/>
        </p:blipFill>
        <p:spPr>
          <a:xfrm>
            <a:off x="2049120" y="86904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500">
        <p:split dir="out" orient="vert"/>
      </p:transition>
    </mc:Choice>
    <mc:Fallback>
      <p:transition spd="slow" advTm="2000">
        <p:split dir="out" orient="vert"/>
      </p:transition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 2" descr=""/>
          <p:cNvPicPr/>
          <p:nvPr/>
        </p:nvPicPr>
        <p:blipFill>
          <a:blip r:embed="rId1"/>
          <a:stretch/>
        </p:blipFill>
        <p:spPr>
          <a:xfrm>
            <a:off x="2049120" y="85212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500">
        <p:split dir="out" orient="vert"/>
      </p:transition>
    </mc:Choice>
    <mc:Fallback>
      <p:transition spd="slow" advTm="2000">
        <p:split dir="out" orient="vert"/>
      </p:transition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 2" descr=""/>
          <p:cNvPicPr/>
          <p:nvPr/>
        </p:nvPicPr>
        <p:blipFill>
          <a:blip r:embed="rId1"/>
          <a:stretch/>
        </p:blipFill>
        <p:spPr>
          <a:xfrm>
            <a:off x="2340720" y="644760"/>
            <a:ext cx="809316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500">
        <p:split dir="out" orient="vert"/>
      </p:transition>
    </mc:Choice>
    <mc:Fallback>
      <p:transition spd="slow" advTm="2000">
        <p:split dir="out" orient="vert"/>
      </p:transition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 2" descr=""/>
          <p:cNvPicPr/>
          <p:nvPr/>
        </p:nvPicPr>
        <p:blipFill>
          <a:blip r:embed="rId1"/>
          <a:stretch/>
        </p:blipFill>
        <p:spPr>
          <a:xfrm>
            <a:off x="1771920" y="793800"/>
            <a:ext cx="809964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500">
        <p:split dir="out" orient="vert"/>
      </p:transition>
    </mc:Choice>
    <mc:Fallback>
      <p:transition spd="slow" advTm="2000">
        <p:split dir="out" orient="vert"/>
      </p:transition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 2" descr=""/>
          <p:cNvPicPr/>
          <p:nvPr/>
        </p:nvPicPr>
        <p:blipFill>
          <a:blip r:embed="rId1"/>
          <a:stretch/>
        </p:blipFill>
        <p:spPr>
          <a:xfrm rot="16200000">
            <a:off x="2666880" y="1143360"/>
            <a:ext cx="6857640" cy="4571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500">
        <p:split dir="out" orient="vert"/>
      </p:transition>
    </mc:Choice>
    <mc:Fallback>
      <p:transition spd="slow" advTm="2000">
        <p:split dir="out" orient="vert"/>
      </p:transition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 2" descr=""/>
          <p:cNvPicPr/>
          <p:nvPr/>
        </p:nvPicPr>
        <p:blipFill>
          <a:blip r:embed="rId1"/>
          <a:stretch/>
        </p:blipFill>
        <p:spPr>
          <a:xfrm>
            <a:off x="1866960" y="729000"/>
            <a:ext cx="809964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500">
        <p:split dir="out" orient="vert"/>
      </p:transition>
    </mc:Choice>
    <mc:Fallback>
      <p:transition spd="slow" advTm="2000">
        <p:split dir="out" orient="vert"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 2" descr=""/>
          <p:cNvPicPr/>
          <p:nvPr/>
        </p:nvPicPr>
        <p:blipFill>
          <a:blip r:embed="rId1"/>
          <a:stretch/>
        </p:blipFill>
        <p:spPr>
          <a:xfrm>
            <a:off x="1608120" y="369000"/>
            <a:ext cx="9179640" cy="61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500">
        <p:split dir="out" orient="vert"/>
      </p:transition>
    </mc:Choice>
    <mc:Fallback>
      <p:transition spd="slow" advTm="2000">
        <p:split dir="out" orient="vert"/>
      </p:transition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 2" descr=""/>
          <p:cNvPicPr/>
          <p:nvPr/>
        </p:nvPicPr>
        <p:blipFill>
          <a:blip r:embed="rId1"/>
          <a:stretch/>
        </p:blipFill>
        <p:spPr>
          <a:xfrm rot="16200000">
            <a:off x="2666880" y="1143360"/>
            <a:ext cx="6857640" cy="4571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00">
        <p:dissolve/>
      </p:transition>
    </mc:Choice>
    <mc:Fallback>
      <p:transition spd="slow" advTm="2000">
        <p:dissolve/>
      </p:transition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 2" descr=""/>
          <p:cNvPicPr/>
          <p:nvPr/>
        </p:nvPicPr>
        <p:blipFill>
          <a:blip r:embed="rId1"/>
          <a:stretch/>
        </p:blipFill>
        <p:spPr>
          <a:xfrm rot="16200000">
            <a:off x="2666880" y="1143360"/>
            <a:ext cx="6857640" cy="4571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00">
        <p:dissolve/>
      </p:transition>
    </mc:Choice>
    <mc:Fallback>
      <p:transition spd="slow" advTm="2000">
        <p:dissolve/>
      </p:transition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 2" descr=""/>
          <p:cNvPicPr/>
          <p:nvPr/>
        </p:nvPicPr>
        <p:blipFill>
          <a:blip r:embed="rId1"/>
          <a:stretch/>
        </p:blipFill>
        <p:spPr>
          <a:xfrm>
            <a:off x="1539000" y="729000"/>
            <a:ext cx="809964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00">
        <p:dissolve/>
      </p:transition>
    </mc:Choice>
    <mc:Fallback>
      <p:transition spd="slow" advTm="2000">
        <p:dissolve/>
      </p:transition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 2" descr=""/>
          <p:cNvPicPr/>
          <p:nvPr/>
        </p:nvPicPr>
        <p:blipFill>
          <a:blip r:embed="rId1"/>
          <a:stretch/>
        </p:blipFill>
        <p:spPr>
          <a:xfrm rot="16200000">
            <a:off x="2666880" y="1143360"/>
            <a:ext cx="6857640" cy="4571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00">
        <p:dissolve/>
      </p:transition>
    </mc:Choice>
    <mc:Fallback>
      <p:transition spd="slow" advTm="2000">
        <p:dissolve/>
      </p:transition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 2" descr=""/>
          <p:cNvPicPr/>
          <p:nvPr/>
        </p:nvPicPr>
        <p:blipFill>
          <a:blip r:embed="rId1"/>
          <a:stretch/>
        </p:blipFill>
        <p:spPr>
          <a:xfrm>
            <a:off x="3809880" y="0"/>
            <a:ext cx="4571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00">
        <p:dissolve/>
      </p:transition>
    </mc:Choice>
    <mc:Fallback>
      <p:transition spd="slow" advTm="2000">
        <p:dissolve/>
      </p:transition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 2" descr=""/>
          <p:cNvPicPr/>
          <p:nvPr/>
        </p:nvPicPr>
        <p:blipFill>
          <a:blip r:embed="rId1"/>
          <a:stretch/>
        </p:blipFill>
        <p:spPr>
          <a:xfrm>
            <a:off x="2666880" y="0"/>
            <a:ext cx="6857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00">
        <p:dissolve/>
      </p:transition>
    </mc:Choice>
    <mc:Fallback>
      <p:transition spd="slow" advTm="2000">
        <p:dissolve/>
      </p:transition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"/>
          <p:cNvSpPr/>
          <p:nvPr/>
        </p:nvSpPr>
        <p:spPr>
          <a:xfrm>
            <a:off x="1752480" y="1768320"/>
            <a:ext cx="8686440" cy="76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002060"/>
                </a:solidFill>
                <a:latin typeface="comic"/>
              </a:rPr>
              <a:t>ASSEMBLEE GENERALE EN MAIRIE 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" name="Image 3" descr=""/>
          <p:cNvPicPr/>
          <p:nvPr/>
        </p:nvPicPr>
        <p:blipFill>
          <a:blip r:embed="rId1"/>
          <a:stretch/>
        </p:blipFill>
        <p:spPr>
          <a:xfrm>
            <a:off x="1470240" y="3035160"/>
            <a:ext cx="2123640" cy="2133360"/>
          </a:xfrm>
          <a:prstGeom prst="rect">
            <a:avLst/>
          </a:prstGeom>
          <a:ln w="0">
            <a:noFill/>
          </a:ln>
        </p:spPr>
      </p:pic>
      <p:pic>
        <p:nvPicPr>
          <p:cNvPr id="149" name="Image 7" descr=""/>
          <p:cNvPicPr/>
          <p:nvPr/>
        </p:nvPicPr>
        <p:blipFill>
          <a:blip r:embed="rId2"/>
          <a:stretch/>
        </p:blipFill>
        <p:spPr>
          <a:xfrm>
            <a:off x="8886600" y="3103920"/>
            <a:ext cx="1677240" cy="21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6000"/>
    </mc:Choice>
    <mc:Fallback>
      <p:transition spd="slow" advTm="2000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 2" descr=""/>
          <p:cNvPicPr/>
          <p:nvPr/>
        </p:nvPicPr>
        <p:blipFill>
          <a:blip r:embed="rId1"/>
          <a:stretch/>
        </p:blipFill>
        <p:spPr>
          <a:xfrm>
            <a:off x="2056680" y="729000"/>
            <a:ext cx="807804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600">
        <p:blinds dir="vert"/>
      </p:transition>
    </mc:Choice>
    <mc:Fallback>
      <p:transition spd="slow" advTm="2000">
        <p:blinds dir="vert"/>
      </p:transition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 2" descr=""/>
          <p:cNvPicPr/>
          <p:nvPr/>
        </p:nvPicPr>
        <p:blipFill>
          <a:blip r:embed="rId1"/>
          <a:stretch/>
        </p:blipFill>
        <p:spPr>
          <a:xfrm>
            <a:off x="2056680" y="950400"/>
            <a:ext cx="807804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600">
        <p:blinds dir="vert"/>
      </p:transition>
    </mc:Choice>
    <mc:Fallback>
      <p:transition spd="slow" advTm="2000">
        <p:blinds dir="vert"/>
      </p:transition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 2" descr=""/>
          <p:cNvPicPr/>
          <p:nvPr/>
        </p:nvPicPr>
        <p:blipFill>
          <a:blip r:embed="rId1"/>
          <a:stretch/>
        </p:blipFill>
        <p:spPr>
          <a:xfrm>
            <a:off x="966240" y="0"/>
            <a:ext cx="102592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600">
        <p:blinds dir="vert"/>
      </p:transition>
    </mc:Choice>
    <mc:Fallback>
      <p:transition spd="slow" advTm="2000">
        <p:blinds dir="vert"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 2" descr=""/>
          <p:cNvPicPr/>
          <p:nvPr/>
        </p:nvPicPr>
        <p:blipFill>
          <a:blip r:embed="rId1"/>
          <a:stretch/>
        </p:blipFill>
        <p:spPr>
          <a:xfrm>
            <a:off x="3809880" y="0"/>
            <a:ext cx="4571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50"/>
    </mc:Choice>
    <mc:Fallback>
      <p:transition spd="slow" advTm="2000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 2" descr=""/>
          <p:cNvPicPr/>
          <p:nvPr/>
        </p:nvPicPr>
        <p:blipFill>
          <a:blip r:embed="rId1"/>
          <a:stretch/>
        </p:blipFill>
        <p:spPr>
          <a:xfrm>
            <a:off x="966240" y="0"/>
            <a:ext cx="102592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600">
        <p:blinds dir="vert"/>
      </p:transition>
    </mc:Choice>
    <mc:Fallback>
      <p:transition spd="slow" advTm="2000">
        <p:blinds dir="vert"/>
      </p:transition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"/>
          <p:cNvSpPr/>
          <p:nvPr/>
        </p:nvSpPr>
        <p:spPr>
          <a:xfrm>
            <a:off x="1521360" y="900720"/>
            <a:ext cx="9010800" cy="545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algn="ctr">
              <a:lnSpc>
                <a:spcPct val="100000"/>
              </a:lnSpc>
            </a:pPr>
            <a:r>
              <a:rPr b="1" lang="fr-FR" sz="4000" spc="-1" strike="noStrike">
                <a:solidFill>
                  <a:srgbClr val="002060"/>
                </a:solidFill>
                <a:latin typeface="comic"/>
              </a:rPr>
              <a:t>LE PASSAGE du DRAPEAU des </a:t>
            </a:r>
            <a:endParaRPr b="0" lang="fr-FR" sz="4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4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4000" spc="-1" strike="noStrike">
                <a:solidFill>
                  <a:srgbClr val="0070c0"/>
                </a:solidFill>
                <a:latin typeface="comic"/>
              </a:rPr>
              <a:t>« CHATILLON de France et d’AILLEURS »  </a:t>
            </a:r>
            <a:endParaRPr b="0" lang="fr-FR" sz="4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4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4000" spc="-1" strike="noStrike">
                <a:solidFill>
                  <a:srgbClr val="002060"/>
                </a:solidFill>
                <a:latin typeface="comic"/>
              </a:rPr>
              <a:t>CHATILLON en DIOIS 2023</a:t>
            </a:r>
            <a:endParaRPr b="0" lang="fr-FR" sz="4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4000" spc="-1" strike="noStrike">
                <a:solidFill>
                  <a:srgbClr val="002060"/>
                </a:solidFill>
                <a:latin typeface="comic"/>
              </a:rPr>
              <a:t>À</a:t>
            </a:r>
            <a:endParaRPr b="0" lang="fr-FR" sz="4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4000" spc="-1" strike="noStrike">
                <a:solidFill>
                  <a:srgbClr val="0070c0"/>
                </a:solidFill>
                <a:latin typeface="comic"/>
              </a:rPr>
              <a:t>CHATILLON EN ALLIER 2024</a:t>
            </a:r>
            <a:endParaRPr b="0" lang="fr-FR" sz="4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fr-FR" sz="4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2060"/>
                </a:solidFill>
                <a:latin typeface="comic"/>
              </a:rPr>
              <a:t>ERIC VANONI à ANTONY LAFAY 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5" name="Image 5" descr=""/>
          <p:cNvPicPr/>
          <p:nvPr/>
        </p:nvPicPr>
        <p:blipFill>
          <a:blip r:embed="rId1"/>
          <a:stretch/>
        </p:blipFill>
        <p:spPr>
          <a:xfrm>
            <a:off x="1109160" y="5123160"/>
            <a:ext cx="1635840" cy="1079640"/>
          </a:xfrm>
          <a:prstGeom prst="rect">
            <a:avLst/>
          </a:prstGeom>
          <a:ln w="0">
            <a:noFill/>
          </a:ln>
        </p:spPr>
      </p:pic>
      <p:pic>
        <p:nvPicPr>
          <p:cNvPr id="156" name="Image 12" descr=""/>
          <p:cNvPicPr/>
          <p:nvPr/>
        </p:nvPicPr>
        <p:blipFill>
          <a:blip r:embed="rId2"/>
          <a:stretch/>
        </p:blipFill>
        <p:spPr>
          <a:xfrm>
            <a:off x="9199080" y="5252400"/>
            <a:ext cx="1682280" cy="107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6000"/>
    </mc:Choice>
    <mc:Fallback>
      <p:transition spd="slow" advTm="2000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 2" descr=""/>
          <p:cNvPicPr/>
          <p:nvPr/>
        </p:nvPicPr>
        <p:blipFill>
          <a:blip r:embed="rId1"/>
          <a:stretch/>
        </p:blipFill>
        <p:spPr>
          <a:xfrm>
            <a:off x="1759680" y="0"/>
            <a:ext cx="86720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50"/>
    </mc:Choice>
    <mc:Fallback>
      <p:transition spd="slow" advTm="2000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 2" descr=""/>
          <p:cNvPicPr/>
          <p:nvPr/>
        </p:nvPicPr>
        <p:blipFill>
          <a:blip r:embed="rId1"/>
          <a:stretch/>
        </p:blipFill>
        <p:spPr>
          <a:xfrm>
            <a:off x="966240" y="0"/>
            <a:ext cx="102592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50"/>
    </mc:Choice>
    <mc:Fallback>
      <p:transition spd="slow" advTm="2000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 1"/>
          <p:cNvSpPr/>
          <p:nvPr/>
        </p:nvSpPr>
        <p:spPr>
          <a:xfrm>
            <a:off x="3510720" y="86040"/>
            <a:ext cx="5170320" cy="118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002060"/>
                </a:solidFill>
                <a:latin typeface="comic"/>
              </a:rPr>
              <a:t>Photos devant la Mairie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002060"/>
                </a:solidFill>
                <a:latin typeface="comic"/>
              </a:rPr>
              <a:t>Après l’assemblée générale  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0" name="Image 6" descr=""/>
          <p:cNvPicPr/>
          <p:nvPr/>
        </p:nvPicPr>
        <p:blipFill>
          <a:blip r:embed="rId1"/>
          <a:stretch/>
        </p:blipFill>
        <p:spPr>
          <a:xfrm>
            <a:off x="1751040" y="1206360"/>
            <a:ext cx="8341560" cy="5565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6000"/>
    </mc:Choice>
    <mc:Fallback>
      <p:transition spd="slow" advTm="2000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 2" descr=""/>
          <p:cNvPicPr/>
          <p:nvPr/>
        </p:nvPicPr>
        <p:blipFill>
          <a:blip r:embed="rId1"/>
          <a:stretch/>
        </p:blipFill>
        <p:spPr>
          <a:xfrm>
            <a:off x="-152280" y="0"/>
            <a:ext cx="123436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00">
        <p:dissolve/>
      </p:transition>
    </mc:Choice>
    <mc:Fallback>
      <p:transition spd="slow" advTm="2000">
        <p:dissolve/>
      </p:transition>
    </mc:Fallback>
  </mc:AlternateContent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 2" descr=""/>
          <p:cNvPicPr/>
          <p:nvPr/>
        </p:nvPicPr>
        <p:blipFill>
          <a:blip r:embed="rId1"/>
          <a:stretch/>
        </p:blipFill>
        <p:spPr>
          <a:xfrm>
            <a:off x="858600" y="0"/>
            <a:ext cx="1047456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00">
        <p:dissolve/>
      </p:transition>
    </mc:Choice>
    <mc:Fallback>
      <p:transition spd="slow" advTm="2000">
        <p:dissolve/>
      </p:transition>
    </mc:Fallback>
  </mc:AlternateContent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1"/>
          <p:cNvSpPr/>
          <p:nvPr/>
        </p:nvSpPr>
        <p:spPr>
          <a:xfrm>
            <a:off x="3393360" y="155160"/>
            <a:ext cx="5405040" cy="118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002060"/>
                </a:solidFill>
                <a:latin typeface="comic"/>
              </a:rPr>
              <a:t>Un souvenir avant le départ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002060"/>
                </a:solidFill>
                <a:latin typeface="comic"/>
              </a:rPr>
              <a:t>Par les adjointes de la mairie 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4" name="Image 3" descr=""/>
          <p:cNvPicPr/>
          <p:nvPr/>
        </p:nvPicPr>
        <p:blipFill>
          <a:blip r:embed="rId1"/>
          <a:stretch/>
        </p:blipFill>
        <p:spPr>
          <a:xfrm>
            <a:off x="1897920" y="1355400"/>
            <a:ext cx="3655080" cy="5039640"/>
          </a:xfrm>
          <a:prstGeom prst="rect">
            <a:avLst/>
          </a:prstGeom>
          <a:ln w="0">
            <a:noFill/>
          </a:ln>
        </p:spPr>
      </p:pic>
      <p:pic>
        <p:nvPicPr>
          <p:cNvPr id="165" name="Image 5" descr=""/>
          <p:cNvPicPr/>
          <p:nvPr/>
        </p:nvPicPr>
        <p:blipFill>
          <a:blip r:embed="rId2"/>
          <a:stretch/>
        </p:blipFill>
        <p:spPr>
          <a:xfrm>
            <a:off x="6541560" y="1355400"/>
            <a:ext cx="3423960" cy="507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6000"/>
    </mc:Choice>
    <mc:Fallback>
      <p:transition spd="slow" advTm="2000"/>
    </mc:Fallback>
  </mc:AlternateContent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 2" descr=""/>
          <p:cNvPicPr/>
          <p:nvPr/>
        </p:nvPicPr>
        <p:blipFill>
          <a:blip r:embed="rId1"/>
          <a:stretch/>
        </p:blipFill>
        <p:spPr>
          <a:xfrm>
            <a:off x="2936160" y="729000"/>
            <a:ext cx="5750640" cy="539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push dir="u"/>
  </p:transition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 2" descr=""/>
          <p:cNvPicPr/>
          <p:nvPr/>
        </p:nvPicPr>
        <p:blipFill>
          <a:blip r:embed="rId1"/>
          <a:stretch/>
        </p:blipFill>
        <p:spPr>
          <a:xfrm>
            <a:off x="3961800" y="477000"/>
            <a:ext cx="4268160" cy="5903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push dir="u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 2" descr=""/>
          <p:cNvPicPr/>
          <p:nvPr/>
        </p:nvPicPr>
        <p:blipFill>
          <a:blip r:embed="rId1"/>
          <a:stretch/>
        </p:blipFill>
        <p:spPr>
          <a:xfrm>
            <a:off x="3809880" y="0"/>
            <a:ext cx="457164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00">
        <p:dissolve/>
      </p:transition>
    </mc:Choice>
    <mc:Fallback>
      <p:transition spd="slow" advTm="2000">
        <p:dissolve/>
      </p:transition>
    </mc:Fallback>
  </mc:AlternateContent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 2" descr=""/>
          <p:cNvPicPr/>
          <p:nvPr/>
        </p:nvPicPr>
        <p:blipFill>
          <a:blip r:embed="rId1"/>
          <a:stretch/>
        </p:blipFill>
        <p:spPr>
          <a:xfrm>
            <a:off x="3124080" y="459000"/>
            <a:ext cx="6144480" cy="593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push dir="u"/>
  </p:transition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 2" descr=""/>
          <p:cNvPicPr/>
          <p:nvPr/>
        </p:nvPicPr>
        <p:blipFill>
          <a:blip r:embed="rId1"/>
          <a:stretch/>
        </p:blipFill>
        <p:spPr>
          <a:xfrm>
            <a:off x="2758680" y="729000"/>
            <a:ext cx="6674040" cy="539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push dir="u"/>
  </p:transition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 2" descr=""/>
          <p:cNvPicPr/>
          <p:nvPr/>
        </p:nvPicPr>
        <p:blipFill>
          <a:blip r:embed="rId1"/>
          <a:stretch/>
        </p:blipFill>
        <p:spPr>
          <a:xfrm>
            <a:off x="2192040" y="664200"/>
            <a:ext cx="7807680" cy="539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push dir="u"/>
  </p:transition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 2" descr=""/>
          <p:cNvPicPr/>
          <p:nvPr/>
        </p:nvPicPr>
        <p:blipFill>
          <a:blip r:embed="rId1"/>
          <a:stretch/>
        </p:blipFill>
        <p:spPr>
          <a:xfrm>
            <a:off x="3831480" y="380880"/>
            <a:ext cx="4528800" cy="609552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wipe dir="l"/>
  </p:transition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 2" descr=""/>
          <p:cNvPicPr/>
          <p:nvPr/>
        </p:nvPicPr>
        <p:blipFill>
          <a:blip r:embed="rId1"/>
          <a:stretch/>
        </p:blipFill>
        <p:spPr>
          <a:xfrm>
            <a:off x="3677040" y="549000"/>
            <a:ext cx="4837680" cy="575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wipe dir="l"/>
  </p:transition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 2" descr=""/>
          <p:cNvPicPr/>
          <p:nvPr/>
        </p:nvPicPr>
        <p:blipFill>
          <a:blip r:embed="rId1"/>
          <a:stretch/>
        </p:blipFill>
        <p:spPr>
          <a:xfrm>
            <a:off x="3357000" y="509040"/>
            <a:ext cx="5177520" cy="5615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wipe dir="l"/>
  </p:transition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 6" descr=""/>
          <p:cNvPicPr/>
          <p:nvPr/>
        </p:nvPicPr>
        <p:blipFill>
          <a:blip r:embed="rId1"/>
          <a:stretch/>
        </p:blipFill>
        <p:spPr>
          <a:xfrm>
            <a:off x="3288240" y="729000"/>
            <a:ext cx="5399640" cy="539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wipe dir="l"/>
  </p:transition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 2" descr=""/>
          <p:cNvPicPr/>
          <p:nvPr/>
        </p:nvPicPr>
        <p:blipFill>
          <a:blip r:embed="rId1"/>
          <a:stretch/>
        </p:blipFill>
        <p:spPr>
          <a:xfrm>
            <a:off x="2502720" y="483120"/>
            <a:ext cx="7470360" cy="575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wipe dir="l"/>
  </p:transition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 2" descr=""/>
          <p:cNvPicPr/>
          <p:nvPr/>
        </p:nvPicPr>
        <p:blipFill>
          <a:blip r:embed="rId1"/>
          <a:stretch/>
        </p:blipFill>
        <p:spPr>
          <a:xfrm>
            <a:off x="2806200" y="828000"/>
            <a:ext cx="6579720" cy="539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wipe dir="l"/>
  </p:transition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 2" descr=""/>
          <p:cNvPicPr/>
          <p:nvPr/>
        </p:nvPicPr>
        <p:blipFill>
          <a:blip r:embed="rId1"/>
          <a:stretch/>
        </p:blipFill>
        <p:spPr>
          <a:xfrm>
            <a:off x="2614320" y="655560"/>
            <a:ext cx="6963120" cy="539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wipe dir="l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 2" descr=""/>
          <p:cNvPicPr/>
          <p:nvPr/>
        </p:nvPicPr>
        <p:blipFill>
          <a:blip r:embed="rId1"/>
          <a:stretch/>
        </p:blipFill>
        <p:spPr>
          <a:xfrm>
            <a:off x="3524400" y="0"/>
            <a:ext cx="51433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2500">
        <p:checker dir="horz"/>
      </p:transition>
    </mc:Choice>
    <mc:Fallback>
      <p:transition spd="slow" advTm="2000">
        <p:checker dir="horz"/>
      </p:transition>
    </mc:Fallback>
  </mc:AlternateContent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 2" descr=""/>
          <p:cNvPicPr/>
          <p:nvPr/>
        </p:nvPicPr>
        <p:blipFill>
          <a:blip r:embed="rId1"/>
          <a:stretch/>
        </p:blipFill>
        <p:spPr>
          <a:xfrm>
            <a:off x="2486520" y="621000"/>
            <a:ext cx="6838920" cy="539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wipe dir="l"/>
  </p:transition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 2" descr=""/>
          <p:cNvPicPr/>
          <p:nvPr/>
        </p:nvPicPr>
        <p:blipFill>
          <a:blip r:embed="rId1"/>
          <a:stretch/>
        </p:blipFill>
        <p:spPr>
          <a:xfrm>
            <a:off x="1897920" y="729000"/>
            <a:ext cx="8078040" cy="5399640"/>
          </a:xfrm>
          <a:prstGeom prst="rect">
            <a:avLst/>
          </a:prstGeom>
          <a:ln w="0">
            <a:noFill/>
          </a:ln>
        </p:spPr>
      </p:pic>
    </p:spTree>
  </p:cSld>
  <p:transition spd="slow" advTm="2000">
    <p:wipe dir="l"/>
  </p:transition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 2" descr=""/>
          <p:cNvPicPr/>
          <p:nvPr/>
        </p:nvPicPr>
        <p:blipFill>
          <a:blip r:embed="rId1"/>
          <a:stretch/>
        </p:blipFill>
        <p:spPr>
          <a:xfrm>
            <a:off x="2213280" y="729000"/>
            <a:ext cx="801576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50"/>
    </mc:Choice>
    <mc:Fallback>
      <p:transition spd="slow" advTm="2000"/>
    </mc:Fallback>
  </mc:AlternateContent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 2" descr=""/>
          <p:cNvPicPr/>
          <p:nvPr/>
        </p:nvPicPr>
        <p:blipFill>
          <a:blip r:embed="rId1"/>
          <a:stretch/>
        </p:blipFill>
        <p:spPr>
          <a:xfrm>
            <a:off x="3769920" y="729000"/>
            <a:ext cx="598572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50"/>
    </mc:Choice>
    <mc:Fallback>
      <p:transition spd="slow" advTm="2000"/>
    </mc:Fallback>
  </mc:AlternateContent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 2" descr=""/>
          <p:cNvPicPr/>
          <p:nvPr/>
        </p:nvPicPr>
        <p:blipFill>
          <a:blip r:embed="rId1"/>
          <a:stretch/>
        </p:blipFill>
        <p:spPr>
          <a:xfrm>
            <a:off x="2799360" y="569520"/>
            <a:ext cx="612864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50"/>
    </mc:Choice>
    <mc:Fallback>
      <p:transition spd="slow" advTm="2000"/>
    </mc:Fallback>
  </mc:AlternateContent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 2" descr=""/>
          <p:cNvPicPr/>
          <p:nvPr/>
        </p:nvPicPr>
        <p:blipFill>
          <a:blip r:embed="rId1"/>
          <a:stretch/>
        </p:blipFill>
        <p:spPr>
          <a:xfrm>
            <a:off x="2180520" y="729000"/>
            <a:ext cx="783036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50"/>
    </mc:Choice>
    <mc:Fallback>
      <p:transition spd="slow" advTm="2000"/>
    </mc:Fallback>
  </mc:AlternateContent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 2" descr=""/>
          <p:cNvPicPr/>
          <p:nvPr/>
        </p:nvPicPr>
        <p:blipFill>
          <a:blip r:embed="rId1"/>
          <a:stretch/>
        </p:blipFill>
        <p:spPr>
          <a:xfrm>
            <a:off x="3194640" y="962280"/>
            <a:ext cx="5044320" cy="5399640"/>
          </a:xfrm>
          <a:prstGeom prst="rect">
            <a:avLst/>
          </a:prstGeom>
          <a:ln w="0">
            <a:noFill/>
          </a:ln>
        </p:spPr>
      </p:pic>
      <p:sp>
        <p:nvSpPr>
          <p:cNvPr id="185" name="Rectangle 3"/>
          <p:cNvSpPr/>
          <p:nvPr/>
        </p:nvSpPr>
        <p:spPr>
          <a:xfrm>
            <a:off x="3918600" y="159480"/>
            <a:ext cx="3596040" cy="63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002060"/>
                </a:solidFill>
                <a:latin typeface="comic"/>
              </a:rPr>
              <a:t>Bientôt le départ !!</a:t>
            </a:r>
            <a:endParaRPr b="0" lang="fr-FR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advTm="2000" p14:dur="6000"/>
    </mc:Choice>
    <mc:Fallback>
      <p:transition spd="slow" advTm="2000"/>
    </mc:Fallback>
  </mc:AlternateContent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 2" descr=""/>
          <p:cNvPicPr/>
          <p:nvPr/>
        </p:nvPicPr>
        <p:blipFill>
          <a:blip r:embed="rId1"/>
          <a:stretch/>
        </p:blipFill>
        <p:spPr>
          <a:xfrm>
            <a:off x="3971880" y="914400"/>
            <a:ext cx="4455000" cy="5399640"/>
          </a:xfrm>
          <a:prstGeom prst="rect">
            <a:avLst/>
          </a:prstGeom>
          <a:ln w="0">
            <a:noFill/>
          </a:ln>
        </p:spPr>
      </p:pic>
      <p:sp>
        <p:nvSpPr>
          <p:cNvPr id="187" name="Rectangle 3"/>
          <p:cNvSpPr/>
          <p:nvPr/>
        </p:nvSpPr>
        <p:spPr>
          <a:xfrm>
            <a:off x="4007160" y="172080"/>
            <a:ext cx="4384080" cy="57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2060"/>
                </a:solidFill>
                <a:latin typeface="comic"/>
              </a:rPr>
              <a:t>Le président bien entouré!!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advTm="2000" p14:dur="6000"/>
    </mc:Choice>
    <mc:Fallback>
      <p:transition spd="slow" advTm="2000"/>
    </mc:Fallback>
  </mc:AlternateContent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 2" descr=""/>
          <p:cNvPicPr/>
          <p:nvPr/>
        </p:nvPicPr>
        <p:blipFill>
          <a:blip r:embed="rId1"/>
          <a:stretch/>
        </p:blipFill>
        <p:spPr>
          <a:xfrm>
            <a:off x="2964240" y="1134720"/>
            <a:ext cx="6262920" cy="5399640"/>
          </a:xfrm>
          <a:prstGeom prst="rect">
            <a:avLst/>
          </a:prstGeom>
          <a:ln w="0">
            <a:noFill/>
          </a:ln>
        </p:spPr>
      </p:pic>
      <p:sp>
        <p:nvSpPr>
          <p:cNvPr id="189" name="Rectangle 3"/>
          <p:cNvSpPr/>
          <p:nvPr/>
        </p:nvSpPr>
        <p:spPr>
          <a:xfrm>
            <a:off x="4370040" y="116280"/>
            <a:ext cx="3658680" cy="94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002060"/>
                </a:solidFill>
                <a:latin typeface="comic"/>
              </a:rPr>
              <a:t>Salut les amis !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002060"/>
                </a:solidFill>
                <a:latin typeface="comic"/>
              </a:rPr>
              <a:t> </a:t>
            </a:r>
            <a:r>
              <a:rPr b="1" lang="fr-FR" sz="2800" spc="-1" strike="noStrike">
                <a:solidFill>
                  <a:srgbClr val="002060"/>
                </a:solidFill>
                <a:latin typeface="comic"/>
              </a:rPr>
              <a:t>merci de votre présence!!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advTm="2000" p14:dur="6000"/>
    </mc:Choice>
    <mc:Fallback>
      <p:transition spd="slow" advTm="2000"/>
    </mc:Fallback>
  </mc:AlternateContent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 2" descr=""/>
          <p:cNvPicPr/>
          <p:nvPr/>
        </p:nvPicPr>
        <p:blipFill>
          <a:blip r:embed="rId1"/>
          <a:stretch/>
        </p:blipFill>
        <p:spPr>
          <a:xfrm>
            <a:off x="1996560" y="1302480"/>
            <a:ext cx="7835760" cy="5471640"/>
          </a:xfrm>
          <a:prstGeom prst="rect">
            <a:avLst/>
          </a:prstGeom>
          <a:ln w="0">
            <a:noFill/>
          </a:ln>
        </p:spPr>
      </p:pic>
      <p:sp>
        <p:nvSpPr>
          <p:cNvPr id="191" name="Rectangle 4"/>
          <p:cNvSpPr/>
          <p:nvPr/>
        </p:nvSpPr>
        <p:spPr>
          <a:xfrm>
            <a:off x="2399040" y="225360"/>
            <a:ext cx="6807240" cy="106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2060"/>
                </a:solidFill>
                <a:latin typeface="comic"/>
              </a:rPr>
              <a:t>Monsieur le Maire, Éric vanoni,  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2060"/>
                </a:solidFill>
                <a:latin typeface="comic"/>
              </a:rPr>
              <a:t>Et les bénévoles pour ces deux journées !!</a:t>
            </a:r>
            <a:r>
              <a:rPr b="1" lang="fr-FR" sz="800" spc="-1" strike="noStrike">
                <a:solidFill>
                  <a:schemeClr val="accent5"/>
                </a:solidFill>
                <a:latin typeface="comic"/>
              </a:rPr>
              <a:t>ici</a:t>
            </a:r>
            <a:endParaRPr b="0" lang="fr-FR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advTm="2000" p14:dur="6000"/>
    </mc:Choice>
    <mc:Fallback>
      <p:transition spd="slow" advTm="2000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 2" descr=""/>
          <p:cNvPicPr/>
          <p:nvPr/>
        </p:nvPicPr>
        <p:blipFill>
          <a:blip r:embed="rId1"/>
          <a:stretch/>
        </p:blipFill>
        <p:spPr>
          <a:xfrm>
            <a:off x="2732760" y="1609560"/>
            <a:ext cx="6184800" cy="4967640"/>
          </a:xfrm>
          <a:prstGeom prst="rect">
            <a:avLst/>
          </a:prstGeom>
          <a:ln w="0">
            <a:noFill/>
          </a:ln>
        </p:spPr>
      </p:pic>
      <p:sp>
        <p:nvSpPr>
          <p:cNvPr id="93" name="Rectangle 3"/>
          <p:cNvSpPr/>
          <p:nvPr/>
        </p:nvSpPr>
        <p:spPr>
          <a:xfrm>
            <a:off x="2922840" y="224280"/>
            <a:ext cx="5207040" cy="155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2060"/>
                </a:solidFill>
                <a:latin typeface="comic"/>
              </a:rPr>
              <a:t>Visite de la cave jaillance à Die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2060"/>
                </a:solidFill>
                <a:latin typeface="comic"/>
              </a:rPr>
              <a:t>à nous clairette /  crémant 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2060"/>
                </a:solidFill>
                <a:latin typeface="comic"/>
              </a:rPr>
              <a:t>Et vins du DIOIS 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" name="Picture 2" descr="AOP Clairette de Die brut 75cl | Jaillance"/>
          <p:cNvPicPr/>
          <p:nvPr/>
        </p:nvPicPr>
        <p:blipFill>
          <a:blip r:embed="rId2"/>
          <a:stretch/>
        </p:blipFill>
        <p:spPr>
          <a:xfrm>
            <a:off x="275040" y="3067560"/>
            <a:ext cx="2159640" cy="2159640"/>
          </a:xfrm>
          <a:prstGeom prst="rect">
            <a:avLst/>
          </a:prstGeom>
          <a:ln w="0">
            <a:noFill/>
          </a:ln>
        </p:spPr>
      </p:pic>
      <p:pic>
        <p:nvPicPr>
          <p:cNvPr id="95" name="Image 5" descr=""/>
          <p:cNvPicPr/>
          <p:nvPr/>
        </p:nvPicPr>
        <p:blipFill>
          <a:blip r:embed="rId3"/>
          <a:stretch/>
        </p:blipFill>
        <p:spPr>
          <a:xfrm>
            <a:off x="9729000" y="3067560"/>
            <a:ext cx="1253160" cy="21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6000"/>
    </mc:Choice>
    <mc:Fallback>
      <p:transition spd="slow" advTm="2000"/>
    </mc:Fallback>
  </mc:AlternateContent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 2" descr=""/>
          <p:cNvPicPr/>
          <p:nvPr/>
        </p:nvPicPr>
        <p:blipFill>
          <a:blip r:embed="rId1"/>
          <a:stretch/>
        </p:blipFill>
        <p:spPr>
          <a:xfrm>
            <a:off x="2681640" y="1294200"/>
            <a:ext cx="6828120" cy="5399640"/>
          </a:xfrm>
          <a:prstGeom prst="rect">
            <a:avLst/>
          </a:prstGeom>
          <a:ln w="0">
            <a:noFill/>
          </a:ln>
        </p:spPr>
      </p:pic>
      <p:sp>
        <p:nvSpPr>
          <p:cNvPr id="193" name="Rectangle 3"/>
          <p:cNvSpPr/>
          <p:nvPr/>
        </p:nvSpPr>
        <p:spPr>
          <a:xfrm>
            <a:off x="2781000" y="163800"/>
            <a:ext cx="6249600" cy="106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</a:bodyPr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2060"/>
                </a:solidFill>
                <a:latin typeface="comic"/>
              </a:rPr>
              <a:t>RENDEZ VOUS à Châtillon en allier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3200" spc="-1" strike="noStrike">
                <a:solidFill>
                  <a:srgbClr val="002060"/>
                </a:solidFill>
                <a:latin typeface="comic"/>
              </a:rPr>
              <a:t>En octobre 2024!!!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4" name="Image 4" descr=""/>
          <p:cNvPicPr/>
          <p:nvPr/>
        </p:nvPicPr>
        <p:blipFill>
          <a:blip r:embed="rId2"/>
          <a:stretch/>
        </p:blipFill>
        <p:spPr>
          <a:xfrm>
            <a:off x="10558800" y="5561640"/>
            <a:ext cx="733320" cy="882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advTm="2000" p14:dur="1200">
        <p:dissolve/>
      </p:transition>
    </mc:Choice>
    <mc:Fallback>
      <p:transition spd="slow" advTm="2000">
        <p:dissolv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4055</TotalTime>
  <Application>LibreOffice/7.5.4.2$MacOSX_AARCH64 LibreOffice_project/36ccfdc35048b057fd9854c757a8b67ec53977b6</Application>
  <AppVersion>15.0000</AppVersion>
  <Words>156</Words>
  <Paragraphs>36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2023-12-08T16:53:42Z</dcterms:created>
  <dc:creator>ROLAND COVAREL</dc:creator>
  <dc:description/>
  <dc:language>fr-FR</dc:language>
  <cp:lastModifiedBy>Jacques Malod</cp:lastModifiedBy>
  <dcterms:modified xsi:type="dcterms:W3CDTF">2023-12-12T18:40:33Z</dcterms:modified>
  <cp:revision>45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Grand écran</vt:lpwstr>
  </property>
  <property fmtid="{D5CDD505-2E9C-101B-9397-08002B2CF9AE}" pid="3" name="Slides">
    <vt:i4>90</vt:i4>
  </property>
</Properties>
</file>